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72" r:id="rId15"/>
    <p:sldId id="278" r:id="rId16"/>
    <p:sldId id="277" r:id="rId17"/>
    <p:sldId id="279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704" autoAdjust="0"/>
    <p:restoredTop sz="94660"/>
  </p:normalViewPr>
  <p:slideViewPr>
    <p:cSldViewPr>
      <p:cViewPr>
        <p:scale>
          <a:sx n="80" d="100"/>
          <a:sy n="80" d="100"/>
        </p:scale>
        <p:origin x="-106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Nhường ghế cho người già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Kính trọng người già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13/03/2019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33599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Truyện: Kiến con đi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5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Kiến con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7&quot;/&gt;&lt;/object&gt;&lt;object type=&quot;3&quot; unique_id=&quot;10011&quot;&gt;&lt;property id=&quot;20148&quot; value=&quot;5&quot;/&gt;&lt;property id=&quot;20300&quot; value=&quot;Slide 8&quot;/&gt;&lt;property id=&quot;20307&quot; value=&quot;258&quot;/&gt;&lt;/object&gt;&lt;object type=&quot;3&quot; unique_id=&quot;10012&quot;&gt;&lt;property id=&quot;20148&quot; value=&quot;5&quot;/&gt;&lt;property id=&quot;20300&quot; value=&quot;Slide 9 - &amp;quot;Đàm thoại về nội dung truyện&amp;quot;&quot;/&gt;&lt;property id=&quot;20307&quot; value=&quot;261&quot;/&gt;&lt;/object&gt;&lt;object type=&quot;3&quot; unique_id=&quot;10013&quot;&gt;&lt;property id=&quot;20148&quot; value=&quot;5&quot;/&gt;&lt;property id=&quot;20300&quot; value=&quot;Slide 10 - &amp;quot;Các con vừa nghe cô kể câu chuyện gì?&amp;quot;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5&quot;/&gt;&lt;/object&gt;&lt;object type=&quot;3&quot; unique_id=&quot;10015&quot;&gt;&lt;property id=&quot;20148&quot; value=&quot;5&quot;/&gt;&lt;property id=&quot;20300&quot; value=&quot;Slide 12&quot;/&gt;&lt;property id=&quot;20307&quot; value=&quot;262&quot;/&gt;&lt;/object&gt;&lt;object type=&quot;3&quot; unique_id=&quot;10016&quot;&gt;&lt;property id=&quot;20148&quot; value=&quot;5&quot;/&gt;&lt;property id=&quot;20300&quot; value=&quot;Slide 13&quot;/&gt;&lt;property id=&quot;20307&quot; value=&quot;276&quot;/&gt;&lt;/object&gt;&lt;object type=&quot;3&quot; unique_id=&quot;10017&quot;&gt;&lt;property id=&quot;20148&quot; value=&quot;5&quot;/&gt;&lt;property id=&quot;20300&quot; value=&quot;Slide 14 - &amp;quot;Qua câu truyện em thích nhất nhân vật nào? Tại sao?&amp;quot;&quot;/&gt;&lt;property id=&quot;20307&quot; value=&quot;272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20&quot;&gt;&lt;property id=&quot;20148&quot; value=&quot;5&quot;/&gt;&lt;property id=&quot;20300&quot; value=&quot;Slide 17 - &amp;quot;TIẾT HỌC KẾT THÚC!&amp;#x0D;&amp;#x0A;&amp;#x0D;&amp;#x0A;CHÚC CÁC CON CHĂM NGOAN HỌC GIỎI!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135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Đàm thoại về nội dung truyện</vt:lpstr>
      <vt:lpstr>Các con vừa nghe cô kể câu chuyện gì?</vt:lpstr>
      <vt:lpstr>Slide 11</vt:lpstr>
      <vt:lpstr>Slide 12</vt:lpstr>
      <vt:lpstr>Slide 13</vt:lpstr>
      <vt:lpstr>Qua câu truyện em thích nhất nhân vật nào? Tại sao?</vt:lpstr>
      <vt:lpstr>Slide 15</vt:lpstr>
      <vt:lpstr>Slide 16</vt:lpstr>
      <vt:lpstr>TIẾT HỌC KẾT THÚC!  CHÚC CÁC CON CHĂM NGOAN HỌC GIỎI!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Windows User</cp:lastModifiedBy>
  <cp:revision>11</cp:revision>
  <dcterms:created xsi:type="dcterms:W3CDTF">2017-06-22T13:18:45Z</dcterms:created>
  <dcterms:modified xsi:type="dcterms:W3CDTF">2019-03-13T15:26:46Z</dcterms:modified>
</cp:coreProperties>
</file>